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ontserrat Medium"/>
      <p:regular r:id="rId18"/>
    </p:embeddedFont>
    <p:embeddedFont>
      <p:font typeface="Montserrat Medium"/>
      <p:regular r:id="rId19"/>
    </p:embeddedFont>
    <p:embeddedFont>
      <p:font typeface="Montserrat Medium"/>
      <p:regular r:id="rId20"/>
    </p:embeddedFont>
    <p:embeddedFont>
      <p:font typeface="Montserrat Medium"/>
      <p:regular r:id="rId21"/>
    </p:embeddedFont>
    <p:embeddedFont>
      <p:font typeface="Inter Light"/>
      <p:regular r:id="rId22"/>
    </p:embeddedFont>
    <p:embeddedFont>
      <p:font typeface="Inter Light"/>
      <p:regular r:id="rId23"/>
    </p:embeddedFont>
    <p:embeddedFont>
      <p:font typeface="Inter Light"/>
      <p:regular r:id="rId24"/>
    </p:embeddedFont>
    <p:embeddedFont>
      <p:font typeface="Inter Ligh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aio-Martins" TargetMode="External"/><Relationship Id="rId3" Type="http://schemas.openxmlformats.org/officeDocument/2006/relationships/hyperlink" Target="https://www.linkedin.com/in/dev-caio-martins/" TargetMode="External"/><Relationship Id="rId1" Type="http://schemas.openxmlformats.org/officeDocument/2006/relationships/image" Target="../media/image-11-1.png"/><Relationship Id="rId4" Type="http://schemas.openxmlformats.org/officeDocument/2006/relationships/image" Target="../media/image-11-2.png"/><Relationship Id="rId5" Type="http://schemas.openxmlformats.org/officeDocument/2006/relationships/image" Target="../media/image-11-3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91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Frameworks para Heróis do Front End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469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64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830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001375" y="5786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por Caio Martins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428" y="480774"/>
            <a:ext cx="5814655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Comece sua Jornada com Next.js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092428" y="1173361"/>
            <a:ext cx="7931944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Você agora conhece os superpoderes que Next.js oferece: rotas automáticas, renderização flexível, API integrada, otimização de imagens e deploying simplificado. A hora de construir aplicações incríveis é agora.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428" y="2199680"/>
            <a:ext cx="519470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5015" y="2372797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1. Instale Next.js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785015" y="2747129"/>
            <a:ext cx="723935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create-next-app@latest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03" y="3411855"/>
            <a:ext cx="519470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44690" y="3584972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2. Crie Páginas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044690" y="3959304"/>
            <a:ext cx="697968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Adicione arquivos em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pages/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898" y="4624030"/>
            <a:ext cx="519470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04484" y="4797147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3. Implante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304484" y="5171480"/>
            <a:ext cx="6719888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Push para Git e veja ao vivo em Vercel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303" y="5857875"/>
            <a:ext cx="1164074" cy="1164074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6092428" y="7303251"/>
            <a:ext cx="7931944" cy="29170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16" name="Text 9"/>
          <p:cNvSpPr/>
          <p:nvPr/>
        </p:nvSpPr>
        <p:spPr>
          <a:xfrm>
            <a:off x="6092428" y="7527131"/>
            <a:ext cx="7931944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877" y="311825"/>
            <a:ext cx="598527" cy="547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9802" y="1029533"/>
            <a:ext cx="44707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OBRIGADO POR LER ATÉ AQUI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155388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Esse Ebook foi gerado por IA, e diagramado por humano.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396835" y="186285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 passo a passo se encontra no meu </a:t>
            </a:r>
            <a:pPr algn="ctr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6835" y="217181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Esse conteúdo foi gerado com fins didáticos de construção, não foi realizado uma validação cuidadosa humana no conteúdo e pode conter erros gerados por uma IA.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248078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278975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3098721"/>
            <a:ext cx="8505944" cy="8505944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62" y="11732181"/>
            <a:ext cx="762357" cy="762357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396835" y="12678744"/>
            <a:ext cx="13836729" cy="21788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396835" y="12828032"/>
            <a:ext cx="13836729" cy="152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077" y="331589"/>
            <a:ext cx="543972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Crie Páginas Rápido com Rotas Automáticas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422077" y="874157"/>
            <a:ext cx="137862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 Next.js, cada arquivo dentro da pasta 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3D3E44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pages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vira automaticamente uma rota. Nenhuma configuração necessária—o framework cuida disso para você, economizando tempo e reduzindo erros.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3963" y="1202650"/>
            <a:ext cx="4562356" cy="378356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22077" y="5121831"/>
            <a:ext cx="6832878" cy="709732"/>
          </a:xfrm>
          <a:prstGeom prst="roundRect">
            <a:avLst>
              <a:gd name="adj" fmla="val 15292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50188" y="5249942"/>
            <a:ext cx="1507331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50188" y="5510570"/>
            <a:ext cx="65766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Página inicial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7375446" y="5121831"/>
            <a:ext cx="6832878" cy="709732"/>
          </a:xfrm>
          <a:prstGeom prst="roundRect">
            <a:avLst>
              <a:gd name="adj" fmla="val 15292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03557" y="5249942"/>
            <a:ext cx="1507331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/about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3557" y="5510570"/>
            <a:ext cx="65766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Página Sobre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422077" y="6075640"/>
            <a:ext cx="590121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768" y="6102787"/>
            <a:ext cx="1205865" cy="120586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322231" y="6075640"/>
            <a:ext cx="590121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4" name="Shape 10"/>
          <p:cNvSpPr/>
          <p:nvPr/>
        </p:nvSpPr>
        <p:spPr>
          <a:xfrm>
            <a:off x="422077" y="7640147"/>
            <a:ext cx="13786247" cy="22622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422077" y="7798356"/>
            <a:ext cx="13786247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877" y="392073"/>
            <a:ext cx="598527" cy="547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109782"/>
            <a:ext cx="424064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Renderização Híbrida: SSR, SSG e ISR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396835" y="156329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Next.js oferece flexibilidade total: escolha quando gerar suas páginas. Renderize no servidor para dados dinâmicos, na build para performance máxima, ou use ISR para combinar o melhor dos dois mundos.</a:t>
            </a:r>
            <a:endParaRPr lang="en-US" sz="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999774"/>
            <a:ext cx="4883825" cy="3522821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805" y="1999774"/>
            <a:ext cx="2955846" cy="295584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396835" y="5777627"/>
            <a:ext cx="4536638" cy="683776"/>
          </a:xfrm>
          <a:prstGeom prst="roundRect">
            <a:avLst>
              <a:gd name="adj" fmla="val 14928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525423" y="59062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SSR</a:t>
            </a:r>
            <a:endParaRPr lang="en-US" sz="1100" dirty="0"/>
          </a:p>
        </p:txBody>
      </p:sp>
      <p:sp>
        <p:nvSpPr>
          <p:cNvPr id="9" name="Text 4"/>
          <p:cNvSpPr/>
          <p:nvPr/>
        </p:nvSpPr>
        <p:spPr>
          <a:xfrm>
            <a:off x="525423" y="6151364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Página atualizada a cada requisição—ideal para dados sempre mutáveis.</a:t>
            </a:r>
            <a:endParaRPr lang="en-US" sz="850" dirty="0"/>
          </a:p>
        </p:txBody>
      </p:sp>
      <p:sp>
        <p:nvSpPr>
          <p:cNvPr id="10" name="Shape 5"/>
          <p:cNvSpPr/>
          <p:nvPr/>
        </p:nvSpPr>
        <p:spPr>
          <a:xfrm>
            <a:off x="5046821" y="5777627"/>
            <a:ext cx="4536638" cy="683776"/>
          </a:xfrm>
          <a:prstGeom prst="roundRect">
            <a:avLst>
              <a:gd name="adj" fmla="val 14928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175409" y="59062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SSG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5175409" y="6151364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Gerada no build e servida estática—máxima performance.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9696807" y="5777627"/>
            <a:ext cx="4536638" cy="683776"/>
          </a:xfrm>
          <a:prstGeom prst="roundRect">
            <a:avLst>
              <a:gd name="adj" fmla="val 14928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9825395" y="59062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ISR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9825395" y="6151364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Revalidação incremental—combina SSG rápido com atualizações periódicas.</a:t>
            </a:r>
            <a:endParaRPr lang="en-US" sz="8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962" y="6588919"/>
            <a:ext cx="762357" cy="762357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396835" y="7535482"/>
            <a:ext cx="13836729" cy="21788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18" name="Text 12"/>
          <p:cNvSpPr/>
          <p:nvPr/>
        </p:nvSpPr>
        <p:spPr>
          <a:xfrm>
            <a:off x="396835" y="7684770"/>
            <a:ext cx="13836729" cy="152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413" y="404098"/>
            <a:ext cx="775454" cy="7096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231" y="1334095"/>
            <a:ext cx="4639151" cy="367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Routes: Backend Integrado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514231" y="1921788"/>
            <a:ext cx="1360193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Crie endpoints diretamente no Next.js sem precisar configurar um servidor Node separado. Perfeito para formulários, autenticação e integrações com APIs externas.</a:t>
            </a: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31" y="2322076"/>
            <a:ext cx="8274844" cy="2709267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14231" y="5196602"/>
            <a:ext cx="4436031" cy="861774"/>
          </a:xfrm>
          <a:prstGeom prst="roundRect">
            <a:avLst>
              <a:gd name="adj" fmla="val 1534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8774" y="5351145"/>
            <a:ext cx="1836777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/api/hello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68774" y="5668804"/>
            <a:ext cx="412694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Retorna JSON simples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097185" y="5196602"/>
            <a:ext cx="4436031" cy="861774"/>
          </a:xfrm>
          <a:prstGeom prst="roundRect">
            <a:avLst>
              <a:gd name="adj" fmla="val 1534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251728" y="5351145"/>
            <a:ext cx="1836777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/api/contato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5251728" y="5668804"/>
            <a:ext cx="412694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Processa formulários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9680138" y="5196602"/>
            <a:ext cx="4436031" cy="861774"/>
          </a:xfrm>
          <a:prstGeom prst="roundRect">
            <a:avLst>
              <a:gd name="adj" fmla="val 1534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34682" y="5351145"/>
            <a:ext cx="1836777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/api/auth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9834682" y="5668804"/>
            <a:ext cx="412694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Gerencia autenticação</a:t>
            </a:r>
            <a:endParaRPr lang="en-US" sz="11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329" y="6223635"/>
            <a:ext cx="987742" cy="987743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514231" y="7450044"/>
            <a:ext cx="13601938" cy="25956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514231" y="7641193"/>
            <a:ext cx="13601938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0159" y="438269"/>
            <a:ext cx="650081" cy="5948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125" y="1217890"/>
            <a:ext cx="707493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Otimização de Imagens com o Componente Next/Image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431125" y="1710571"/>
            <a:ext cx="13768149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 componente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Image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do Next.js otimiza automaticamente: redimensiona para cada dispositivo, suporta formatos modernos como WebP, e implementa lazy loading inteligente. Resultado: páginas mais rápidas e leves.</a:t>
            </a:r>
            <a:endParaRPr lang="en-US" sz="9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5" y="2184916"/>
            <a:ext cx="3849767" cy="337232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22" y="2184916"/>
            <a:ext cx="3210639" cy="3210639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322" y="5838230"/>
            <a:ext cx="184785" cy="18478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31413" y="5834420"/>
            <a:ext cx="259151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Redimensionamento automático</a:t>
            </a:r>
            <a:endParaRPr lang="en-US" sz="1200" dirty="0"/>
          </a:p>
        </p:txBody>
      </p:sp>
      <p:sp>
        <p:nvSpPr>
          <p:cNvPr id="9" name="Text 3"/>
          <p:cNvSpPr/>
          <p:nvPr/>
        </p:nvSpPr>
        <p:spPr>
          <a:xfrm>
            <a:off x="831413" y="6100643"/>
            <a:ext cx="408646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Adapta-se perfeitamente a qualquer tela</a:t>
            </a:r>
            <a:endParaRPr lang="en-US" sz="9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8021" y="5838230"/>
            <a:ext cx="184785" cy="18478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472113" y="5834420"/>
            <a:ext cx="186082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Compressão inteligente</a:t>
            </a:r>
            <a:endParaRPr lang="en-US" sz="1200" dirty="0"/>
          </a:p>
        </p:txBody>
      </p:sp>
      <p:sp>
        <p:nvSpPr>
          <p:cNvPr id="12" name="Text 5"/>
          <p:cNvSpPr/>
          <p:nvPr/>
        </p:nvSpPr>
        <p:spPr>
          <a:xfrm>
            <a:off x="5472113" y="6100643"/>
            <a:ext cx="408646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Reduz drasticamente o peso da página</a:t>
            </a:r>
            <a:endParaRPr lang="en-US" sz="9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8720" y="5838230"/>
            <a:ext cx="184785" cy="18478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112812" y="5834420"/>
            <a:ext cx="1539835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WebP nativo</a:t>
            </a:r>
            <a:endParaRPr lang="en-US" sz="1200" dirty="0"/>
          </a:p>
        </p:txBody>
      </p:sp>
      <p:sp>
        <p:nvSpPr>
          <p:cNvPr id="15" name="Text 7"/>
          <p:cNvSpPr/>
          <p:nvPr/>
        </p:nvSpPr>
        <p:spPr>
          <a:xfrm>
            <a:off x="10112812" y="6100643"/>
            <a:ext cx="408646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Suporte automático a formatos modernos</a:t>
            </a:r>
            <a:endParaRPr lang="en-US" sz="95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1101" y="6436400"/>
            <a:ext cx="828080" cy="828080"/>
          </a:xfrm>
          <a:prstGeom prst="rect">
            <a:avLst/>
          </a:prstGeom>
        </p:spPr>
      </p:pic>
      <p:sp>
        <p:nvSpPr>
          <p:cNvPr id="17" name="Shape 8"/>
          <p:cNvSpPr/>
          <p:nvPr/>
        </p:nvSpPr>
        <p:spPr>
          <a:xfrm>
            <a:off x="431125" y="7464584"/>
            <a:ext cx="13768149" cy="22979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18" name="Text 9"/>
          <p:cNvSpPr/>
          <p:nvPr/>
        </p:nvSpPr>
        <p:spPr>
          <a:xfrm>
            <a:off x="431125" y="7626072"/>
            <a:ext cx="1376814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4802" y="442674"/>
            <a:ext cx="660797" cy="6047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8150" y="1235154"/>
            <a:ext cx="390715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Navegação Rápida com &lt;Link&gt;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438150" y="1735812"/>
            <a:ext cx="13754100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Utilize o componente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Link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do Next.js para navegar entre páginas sem recarregar completamente. Mantém o estado da aplicação e oferece transições suaves entre rotas.</a:t>
            </a:r>
            <a:endParaRPr lang="en-US" sz="9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217896"/>
            <a:ext cx="3850243" cy="298156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854" y="2217896"/>
            <a:ext cx="3263384" cy="3263384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38150" y="5762982"/>
            <a:ext cx="281702" cy="281702"/>
          </a:xfrm>
          <a:prstGeom prst="roundRect">
            <a:avLst>
              <a:gd name="adj" fmla="val 4000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485120" y="5786497"/>
            <a:ext cx="187762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844987" y="5805964"/>
            <a:ext cx="1830348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Sem Refresh Completo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844987" y="6076593"/>
            <a:ext cx="407348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Apenas o conteúdo necessário é recarregado</a:t>
            </a:r>
            <a:endParaRPr lang="en-US" sz="950" dirty="0"/>
          </a:p>
        </p:txBody>
      </p:sp>
      <p:sp>
        <p:nvSpPr>
          <p:cNvPr id="11" name="Shape 6"/>
          <p:cNvSpPr/>
          <p:nvPr/>
        </p:nvSpPr>
        <p:spPr>
          <a:xfrm>
            <a:off x="5074920" y="5762982"/>
            <a:ext cx="281702" cy="281702"/>
          </a:xfrm>
          <a:prstGeom prst="roundRect">
            <a:avLst>
              <a:gd name="adj" fmla="val 4000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5121890" y="5786497"/>
            <a:ext cx="187762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5481757" y="5805964"/>
            <a:ext cx="1565077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Estado Preservado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5481757" y="6076593"/>
            <a:ext cx="4073604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Dados de forma, scroll e variáveis locais permanecem</a:t>
            </a:r>
            <a:endParaRPr lang="en-US" sz="950" dirty="0"/>
          </a:p>
        </p:txBody>
      </p:sp>
      <p:sp>
        <p:nvSpPr>
          <p:cNvPr id="15" name="Shape 10"/>
          <p:cNvSpPr/>
          <p:nvPr/>
        </p:nvSpPr>
        <p:spPr>
          <a:xfrm>
            <a:off x="9711809" y="5762982"/>
            <a:ext cx="281702" cy="281702"/>
          </a:xfrm>
          <a:prstGeom prst="roundRect">
            <a:avLst>
              <a:gd name="adj" fmla="val 4000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758779" y="5786497"/>
            <a:ext cx="187762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0118646" y="5805964"/>
            <a:ext cx="1754505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Performance Superior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10118646" y="6076593"/>
            <a:ext cx="4073604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Transições instantâneas entre páginas</a:t>
            </a:r>
            <a:endParaRPr lang="en-US" sz="9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314" y="6417826"/>
            <a:ext cx="841653" cy="841653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438150" y="7462828"/>
            <a:ext cx="13754100" cy="23217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438150" y="7626787"/>
            <a:ext cx="13754100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7281" y="668060"/>
            <a:ext cx="995720" cy="9111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321" y="1862257"/>
            <a:ext cx="5913239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Recursos Avançados do Next.js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60321" y="2616875"/>
            <a:ext cx="1330975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Além dos fundamentos, Next.js oferece ferramentas poderosas para aplicações modernas: middleware para autenticação, roteamento dinâmico com parâmetros, e suporte nativo para TypeScript.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0321" y="3432929"/>
            <a:ext cx="4310777" cy="1856899"/>
          </a:xfrm>
          <a:prstGeom prst="roundRect">
            <a:avLst>
              <a:gd name="adj" fmla="val 914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36" y="3629144"/>
            <a:ext cx="566023" cy="566023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150" y="3784759"/>
            <a:ext cx="254675" cy="2546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6536" y="4383762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Middleware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56536" y="4791670"/>
            <a:ext cx="391834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Autenticação e verificações de segurança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5159693" y="3432929"/>
            <a:ext cx="4310896" cy="1856899"/>
          </a:xfrm>
          <a:prstGeom prst="roundRect">
            <a:avLst>
              <a:gd name="adj" fmla="val 914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907" y="3629144"/>
            <a:ext cx="566023" cy="566023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522" y="3784759"/>
            <a:ext cx="254675" cy="2546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355907" y="4383762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Rotas Dinâmicas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355907" y="4791670"/>
            <a:ext cx="391846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Parâmetros flexíveis em URLs</a:t>
            </a:r>
            <a:endParaRPr lang="en-US" sz="1450" dirty="0"/>
          </a:p>
        </p:txBody>
      </p:sp>
      <p:sp>
        <p:nvSpPr>
          <p:cNvPr id="15" name="Shape 8"/>
          <p:cNvSpPr/>
          <p:nvPr/>
        </p:nvSpPr>
        <p:spPr>
          <a:xfrm>
            <a:off x="9659183" y="3432929"/>
            <a:ext cx="4310777" cy="1856899"/>
          </a:xfrm>
          <a:prstGeom prst="roundRect">
            <a:avLst>
              <a:gd name="adj" fmla="val 914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398" y="3629144"/>
            <a:ext cx="566023" cy="566023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11013" y="3784759"/>
            <a:ext cx="254675" cy="25467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855398" y="4383762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TypeScript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9855398" y="4791670"/>
            <a:ext cx="391834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Tipagem estática por padrão</a:t>
            </a:r>
            <a:endParaRPr lang="en-US" sz="1450" dirty="0"/>
          </a:p>
        </p:txBody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1073" y="5501997"/>
            <a:ext cx="1268254" cy="1268254"/>
          </a:xfrm>
          <a:prstGeom prst="rect">
            <a:avLst/>
          </a:prstGeom>
        </p:spPr>
      </p:pic>
      <p:sp>
        <p:nvSpPr>
          <p:cNvPr id="21" name="Shape 11"/>
          <p:cNvSpPr/>
          <p:nvPr/>
        </p:nvSpPr>
        <p:spPr>
          <a:xfrm>
            <a:off x="660321" y="7076738"/>
            <a:ext cx="13309759" cy="31194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22" name="Text 12"/>
          <p:cNvSpPr/>
          <p:nvPr/>
        </p:nvSpPr>
        <p:spPr>
          <a:xfrm>
            <a:off x="660321" y="7320082"/>
            <a:ext cx="13309759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537" y="569714"/>
            <a:ext cx="857726" cy="7848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5162" y="1598295"/>
            <a:ext cx="6095286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Deployment: Implante em Segundos</a:t>
            </a:r>
            <a:endParaRPr lang="en-US" sz="2550" dirty="0"/>
          </a:p>
        </p:txBody>
      </p:sp>
      <p:sp>
        <p:nvSpPr>
          <p:cNvPr id="5" name="Text 1"/>
          <p:cNvSpPr/>
          <p:nvPr/>
        </p:nvSpPr>
        <p:spPr>
          <a:xfrm>
            <a:off x="6055162" y="2248257"/>
            <a:ext cx="8006477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 Next.js, publicar sua aplicação é trivial. Integração nativa com Vercel oferece zero-config deployments, CI/CD automático e previews de cada commit.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6055162" y="2951083"/>
            <a:ext cx="3922038" cy="1599248"/>
          </a:xfrm>
          <a:prstGeom prst="roundRect">
            <a:avLst>
              <a:gd name="adj" fmla="val 6861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02" y="2951083"/>
            <a:ext cx="91440" cy="15992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09003" y="3136344"/>
            <a:ext cx="20314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Vercel Native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309003" y="3487579"/>
            <a:ext cx="3482935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Deploy instantâneo direto do Git—nenhuma configuração necessária.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10139601" y="2951083"/>
            <a:ext cx="3922038" cy="1599248"/>
          </a:xfrm>
          <a:prstGeom prst="roundRect">
            <a:avLst>
              <a:gd name="adj" fmla="val 6861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741" y="2951083"/>
            <a:ext cx="91440" cy="15992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93442" y="3136344"/>
            <a:ext cx="208954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Preview Automático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0393442" y="3487579"/>
            <a:ext cx="3482935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Cada commit gera uma URL única para testar mudanças.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10393442" y="4105037"/>
            <a:ext cx="348293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5" name="Shape 9"/>
          <p:cNvSpPr/>
          <p:nvPr/>
        </p:nvSpPr>
        <p:spPr>
          <a:xfrm>
            <a:off x="6055162" y="4712732"/>
            <a:ext cx="3922038" cy="981789"/>
          </a:xfrm>
          <a:prstGeom prst="roundRect">
            <a:avLst>
              <a:gd name="adj" fmla="val 11176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302" y="4712732"/>
            <a:ext cx="91440" cy="98178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309003" y="4897993"/>
            <a:ext cx="274605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Escalabilidade Automática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6309003" y="5249228"/>
            <a:ext cx="348293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Infraestrutura cresce conforme sua aplicação.</a:t>
            </a:r>
            <a:endParaRPr lang="en-US" sz="12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141" y="5877282"/>
            <a:ext cx="1092398" cy="1092398"/>
          </a:xfrm>
          <a:prstGeom prst="rect">
            <a:avLst/>
          </a:prstGeom>
        </p:spPr>
      </p:pic>
      <p:sp>
        <p:nvSpPr>
          <p:cNvPr id="20" name="Shape 12"/>
          <p:cNvSpPr/>
          <p:nvPr/>
        </p:nvSpPr>
        <p:spPr>
          <a:xfrm>
            <a:off x="6055162" y="7233672"/>
            <a:ext cx="8006477" cy="27861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21" name="Text 13"/>
          <p:cNvSpPr/>
          <p:nvPr/>
        </p:nvSpPr>
        <p:spPr>
          <a:xfrm>
            <a:off x="6055162" y="7444264"/>
            <a:ext cx="800647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616" y="545783"/>
            <a:ext cx="806648" cy="738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4948" y="1513165"/>
            <a:ext cx="4333042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SEO Integrado e Metadados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534948" y="2124551"/>
            <a:ext cx="8074104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Next.js facilita otimização para buscadores: gerencie títulos, descrições e meta tags dinamicamente. SSG garante que crawlers vejam conteúdo pré-renderizado, melhorando indexação.</a:t>
            </a:r>
            <a:endParaRPr lang="en-US" sz="1200" dirty="0"/>
          </a:p>
        </p:txBody>
      </p:sp>
      <p:sp>
        <p:nvSpPr>
          <p:cNvPr id="6" name="Shape 2"/>
          <p:cNvSpPr/>
          <p:nvPr/>
        </p:nvSpPr>
        <p:spPr>
          <a:xfrm>
            <a:off x="534948" y="2785586"/>
            <a:ext cx="611386" cy="917019"/>
          </a:xfrm>
          <a:prstGeom prst="roundRect">
            <a:avLst>
              <a:gd name="adj" fmla="val 36001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26043" y="3100745"/>
            <a:ext cx="229195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299091" y="2938343"/>
            <a:ext cx="191059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Next/Head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299091" y="3268861"/>
            <a:ext cx="7309961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Controle tags no &lt;head&gt; por página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534948" y="3855363"/>
            <a:ext cx="611386" cy="917019"/>
          </a:xfrm>
          <a:prstGeom prst="roundRect">
            <a:avLst>
              <a:gd name="adj" fmla="val 36001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26043" y="4170521"/>
            <a:ext cx="229195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299091" y="4008120"/>
            <a:ext cx="191059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 Graph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1299091" y="4338638"/>
            <a:ext cx="7309961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Melhore previews em redes sociais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534948" y="4925139"/>
            <a:ext cx="611386" cy="917019"/>
          </a:xfrm>
          <a:prstGeom prst="roundRect">
            <a:avLst>
              <a:gd name="adj" fmla="val 36001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6043" y="5240298"/>
            <a:ext cx="229195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1299091" y="5077897"/>
            <a:ext cx="191059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Sitemaps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1299091" y="5408414"/>
            <a:ext cx="7309961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Indexação automática para Google</a:t>
            </a:r>
            <a:endParaRPr lang="en-US" sz="12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245" y="6014085"/>
            <a:ext cx="1027390" cy="102739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534948" y="7289714"/>
            <a:ext cx="8074104" cy="26670"/>
          </a:xfrm>
          <a:prstGeom prst="rect">
            <a:avLst/>
          </a:prstGeom>
          <a:solidFill>
            <a:srgbClr val="3D3E44">
              <a:alpha val="5000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534948" y="7488198"/>
            <a:ext cx="8074104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🔗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FRAMEWORKS PARA HERÓIS DO FRONT END - CAIO MARTINS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2025-10-31T22:49:32Z</dcterms:created>
  <dcterms:modified xsi:type="dcterms:W3CDTF">2025-10-31T22:49:32Z</dcterms:modified>
</cp:coreProperties>
</file>